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6" r:id="rId34"/>
    <p:sldId id="297" r:id="rId35"/>
    <p:sldId id="298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9" r:id="rId45"/>
    <p:sldId id="300" r:id="rId46"/>
    <p:sldId id="302" r:id="rId47"/>
    <p:sldId id="301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115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954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258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48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009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91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30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587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081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776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718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04075-F3E2-42DD-9BEE-F8F575D43E98}" type="datetimeFigureOut">
              <a:rPr lang="es-MX" smtClean="0"/>
              <a:t>24/08/2022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6B344-B870-40A9-8448-1DF3C92A0AC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426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9" t="8523" r="16546" b="7680"/>
          <a:stretch/>
        </p:blipFill>
        <p:spPr>
          <a:xfrm>
            <a:off x="-79513" y="-185530"/>
            <a:ext cx="12390783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78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633397" y="2614411"/>
            <a:ext cx="2558603" cy="4240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7096259" y="4404575"/>
            <a:ext cx="4353059" cy="245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325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706118" y="2820473"/>
            <a:ext cx="3485882" cy="403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086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72"/>
            <a:ext cx="12187338" cy="68563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015212" y="2228045"/>
            <a:ext cx="3172128" cy="4629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746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405" cy="673565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268237" y="3052293"/>
            <a:ext cx="3923763" cy="3683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78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633397" y="2060620"/>
            <a:ext cx="2558603" cy="4797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6503831" y="4443210"/>
            <a:ext cx="3979572" cy="2414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294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989454" y="1790163"/>
            <a:ext cx="3202546" cy="5067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214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865217" y="2730321"/>
            <a:ext cx="2326783" cy="412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8203842" y="3953814"/>
            <a:ext cx="2459865" cy="2904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642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641724" y="2575775"/>
            <a:ext cx="3550276" cy="428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421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847786" y="3206839"/>
            <a:ext cx="3344214" cy="3651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404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44000" y="2923504"/>
            <a:ext cx="3048000" cy="3934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570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25287" b="7763"/>
          <a:stretch/>
        </p:blipFill>
        <p:spPr>
          <a:xfrm>
            <a:off x="0" y="0"/>
            <a:ext cx="12192000" cy="63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35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56879" y="3670479"/>
            <a:ext cx="3035121" cy="3187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0903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82637" y="3631843"/>
            <a:ext cx="3009363" cy="322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143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56879" y="3541690"/>
            <a:ext cx="3035121" cy="3316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421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18242" y="3593206"/>
            <a:ext cx="3073758" cy="3264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8497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422783" y="3425780"/>
            <a:ext cx="3769217" cy="343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9562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040969" y="3696237"/>
            <a:ext cx="3151031" cy="3161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4582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865217" y="2730321"/>
            <a:ext cx="2326783" cy="412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8706118" y="4018208"/>
            <a:ext cx="1751527" cy="2839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8341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72"/>
            <a:ext cx="12192000" cy="67646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710670" y="2910625"/>
            <a:ext cx="2481330" cy="3947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8937938" y="4262907"/>
            <a:ext cx="1455313" cy="2595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1781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659155" y="2575775"/>
            <a:ext cx="2532845" cy="428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8912180" y="4185634"/>
            <a:ext cx="1493950" cy="2672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1068946" y="1777285"/>
            <a:ext cx="374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Los Flex Items ocupan todo el alto del Flex Container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3671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684913" y="3155324"/>
            <a:ext cx="2507087" cy="3702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8809149" y="4185634"/>
            <a:ext cx="1571223" cy="2672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721217" y="1906073"/>
            <a:ext cx="455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Alinea todas las bases del contenido de los Items en una sola línea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19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45352"/>
          <a:stretch/>
        </p:blipFill>
        <p:spPr>
          <a:xfrm>
            <a:off x="0" y="0"/>
            <a:ext cx="12192000" cy="440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42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18242" y="3425780"/>
            <a:ext cx="3073758" cy="3432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008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247031" y="3709115"/>
            <a:ext cx="2944969" cy="314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6252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813701" y="2923504"/>
            <a:ext cx="2378299" cy="3934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8667482" y="4095482"/>
            <a:ext cx="1803042" cy="2762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7949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234152" y="3709115"/>
            <a:ext cx="2957848" cy="314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27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723548" y="3734873"/>
            <a:ext cx="2468451" cy="312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8937938" y="4224270"/>
            <a:ext cx="1648496" cy="2633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4206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809149" y="3928056"/>
            <a:ext cx="3382851" cy="2929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0187189" y="3129566"/>
            <a:ext cx="2004811" cy="119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2241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221273" y="3721994"/>
            <a:ext cx="2970727" cy="3136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2769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968248" y="3000777"/>
            <a:ext cx="2223752" cy="385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8731876" y="4121239"/>
            <a:ext cx="1906073" cy="2736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2369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955314" y="3323771"/>
            <a:ext cx="3236686" cy="3534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638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998857" y="3483429"/>
            <a:ext cx="3193143" cy="3374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003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45562"/>
          <a:stretch/>
        </p:blipFill>
        <p:spPr>
          <a:xfrm>
            <a:off x="0" y="3348"/>
            <a:ext cx="12192000" cy="41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4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144000" y="2917371"/>
            <a:ext cx="3048000" cy="3940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432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03657" y="3468914"/>
            <a:ext cx="2888343" cy="3389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2698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216571" y="3701143"/>
            <a:ext cx="2975429" cy="3156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81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32686" y="3686629"/>
            <a:ext cx="2859314" cy="317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0175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187" t="37450" r="45315" b="30605"/>
          <a:stretch/>
        </p:blipFill>
        <p:spPr>
          <a:xfrm>
            <a:off x="8229600" y="3744685"/>
            <a:ext cx="3962400" cy="31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0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64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434286" y="4005943"/>
            <a:ext cx="2656114" cy="2837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151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223658" y="2191657"/>
            <a:ext cx="3657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 smtClean="0">
                <a:latin typeface="Arial Rounded MT Bold" panose="020F0704030504030204" pitchFamily="34" charset="0"/>
              </a:rPr>
              <a:t>Media Querys</a:t>
            </a:r>
            <a:endParaRPr lang="es-MX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7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6574" t="22493" r="52075" b="64760"/>
          <a:stretch/>
        </p:blipFill>
        <p:spPr>
          <a:xfrm>
            <a:off x="7073900" y="5048250"/>
            <a:ext cx="3699330" cy="12446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8527" r="32820"/>
          <a:stretch/>
        </p:blipFill>
        <p:spPr>
          <a:xfrm>
            <a:off x="0" y="0"/>
            <a:ext cx="71247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14080" t="21007" r="30673" b="8333"/>
          <a:stretch/>
        </p:blipFill>
        <p:spPr>
          <a:xfrm>
            <a:off x="7073900" y="0"/>
            <a:ext cx="5118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57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814286" y="2191657"/>
            <a:ext cx="6850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 smtClean="0">
                <a:latin typeface="Arial Rounded MT Bold" panose="020F0704030504030204" pitchFamily="34" charset="0"/>
              </a:rPr>
              <a:t>Maquetando</a:t>
            </a:r>
          </a:p>
          <a:p>
            <a:pPr algn="ctr"/>
            <a:r>
              <a:rPr lang="es-MX" sz="4000" dirty="0" smtClean="0">
                <a:latin typeface="Arial Rounded MT Bold" panose="020F0704030504030204" pitchFamily="34" charset="0"/>
              </a:rPr>
              <a:t>una Galería de Imágenes</a:t>
            </a:r>
            <a:endParaRPr lang="es-MX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242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74171" y="275771"/>
            <a:ext cx="320765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00" dirty="0"/>
              <a:t>&lt;!DOCTYPE html&gt;</a:t>
            </a:r>
          </a:p>
          <a:p>
            <a:r>
              <a:rPr lang="es-MX" sz="700" dirty="0"/>
              <a:t>&lt;html lang="en"&gt;</a:t>
            </a:r>
          </a:p>
          <a:p>
            <a:r>
              <a:rPr lang="es-MX" sz="700" dirty="0"/>
              <a:t>&lt;head&gt;</a:t>
            </a:r>
          </a:p>
          <a:p>
            <a:r>
              <a:rPr lang="es-MX" sz="700" dirty="0"/>
              <a:t>    &lt;meta charset="UTF-8"&gt;</a:t>
            </a:r>
          </a:p>
          <a:p>
            <a:r>
              <a:rPr lang="es-MX" sz="700" dirty="0"/>
              <a:t>    &lt;meta http-</a:t>
            </a:r>
            <a:r>
              <a:rPr lang="es-MX" sz="700" dirty="0" err="1"/>
              <a:t>equiv</a:t>
            </a:r>
            <a:r>
              <a:rPr lang="es-MX" sz="700" dirty="0"/>
              <a:t>="X-UA-Compatible" content="IE=</a:t>
            </a:r>
            <a:r>
              <a:rPr lang="es-MX" sz="700" dirty="0" err="1"/>
              <a:t>edge</a:t>
            </a:r>
            <a:r>
              <a:rPr lang="es-MX" sz="700" dirty="0"/>
              <a:t>"&gt;</a:t>
            </a:r>
          </a:p>
          <a:p>
            <a:r>
              <a:rPr lang="es-MX" sz="700" dirty="0"/>
              <a:t>    &lt;meta name="</a:t>
            </a:r>
            <a:r>
              <a:rPr lang="es-MX" sz="700" dirty="0" err="1"/>
              <a:t>viewport</a:t>
            </a:r>
            <a:r>
              <a:rPr lang="es-MX" sz="700" dirty="0"/>
              <a:t>" content="width=</a:t>
            </a:r>
            <a:r>
              <a:rPr lang="es-MX" sz="700" dirty="0" err="1"/>
              <a:t>device</a:t>
            </a:r>
            <a:r>
              <a:rPr lang="es-MX" sz="700" dirty="0"/>
              <a:t>-width, initial-scale=1.0"&gt;</a:t>
            </a:r>
          </a:p>
          <a:p>
            <a:r>
              <a:rPr lang="es-MX" sz="700" dirty="0"/>
              <a:t>    &lt;title&gt;</a:t>
            </a:r>
            <a:r>
              <a:rPr lang="es-MX" sz="700" dirty="0" err="1"/>
              <a:t>FlexBox</a:t>
            </a:r>
            <a:r>
              <a:rPr lang="es-MX" sz="700" dirty="0"/>
              <a:t> | Galeria de Imagenes&lt;/title&gt;</a:t>
            </a:r>
          </a:p>
          <a:p>
            <a:r>
              <a:rPr lang="es-MX" sz="700" dirty="0"/>
              <a:t>    &lt;link rel="stylesheet" href="styles.css"/&gt;</a:t>
            </a:r>
          </a:p>
          <a:p>
            <a:r>
              <a:rPr lang="es-MX" sz="700" dirty="0"/>
              <a:t>&lt;/head&gt;</a:t>
            </a:r>
          </a:p>
          <a:p>
            <a:r>
              <a:rPr lang="es-MX" sz="700" dirty="0"/>
              <a:t>&lt;body&gt;</a:t>
            </a:r>
          </a:p>
          <a:p>
            <a:r>
              <a:rPr lang="es-MX" sz="700" dirty="0"/>
              <a:t>    &lt;div class="row"&gt;</a:t>
            </a:r>
          </a:p>
          <a:p>
            <a:r>
              <a:rPr lang="es-MX" sz="700" dirty="0"/>
              <a:t>        &lt;div class="columna"&gt;</a:t>
            </a:r>
          </a:p>
          <a:p>
            <a:r>
              <a:rPr lang="es-MX" sz="700" dirty="0"/>
              <a:t>            &lt;img alt="photo 1" src="img/photo_1.jpg"/&gt;</a:t>
            </a:r>
          </a:p>
          <a:p>
            <a:r>
              <a:rPr lang="es-MX" sz="700" dirty="0"/>
              <a:t>            &lt;img alt="photo 2" src="img/photo_2.jpg"/&gt;</a:t>
            </a:r>
          </a:p>
          <a:p>
            <a:r>
              <a:rPr lang="es-MX" sz="700" dirty="0"/>
              <a:t>            &lt;img alt="photo 3" src="img/photo_3.jpg"/&gt;</a:t>
            </a:r>
          </a:p>
          <a:p>
            <a:r>
              <a:rPr lang="es-MX" sz="700" dirty="0"/>
              <a:t>            &lt;img alt="photo 4" src="img/photo_4.jpg"/&gt;</a:t>
            </a:r>
          </a:p>
          <a:p>
            <a:r>
              <a:rPr lang="es-MX" sz="700" dirty="0"/>
              <a:t>            &lt;img alt="photo 5" src="img/photo_5.jpg"/&gt;</a:t>
            </a:r>
          </a:p>
          <a:p>
            <a:r>
              <a:rPr lang="es-MX" sz="700" dirty="0"/>
              <a:t>        &lt;/div&gt;</a:t>
            </a:r>
          </a:p>
          <a:p>
            <a:r>
              <a:rPr lang="es-MX" sz="700" dirty="0"/>
              <a:t>        &lt;div class="columna"&gt;</a:t>
            </a:r>
          </a:p>
          <a:p>
            <a:r>
              <a:rPr lang="es-MX" sz="700" dirty="0"/>
              <a:t>            &lt;img alt="photo 6" src="img/photo_6.jpg"/&gt;</a:t>
            </a:r>
          </a:p>
          <a:p>
            <a:r>
              <a:rPr lang="es-MX" sz="700" dirty="0"/>
              <a:t>            &lt;img alt="photo 7" src="img/photo_7.jpg"/&gt;</a:t>
            </a:r>
          </a:p>
          <a:p>
            <a:r>
              <a:rPr lang="es-MX" sz="700" dirty="0"/>
              <a:t>            &lt;img alt="photo 8" src="img/photo_8.jpg"/&gt;</a:t>
            </a:r>
          </a:p>
          <a:p>
            <a:r>
              <a:rPr lang="es-MX" sz="700" dirty="0"/>
              <a:t>            &lt;img alt="photo 9" src="img/photo_9.jpg"/&gt;</a:t>
            </a:r>
          </a:p>
          <a:p>
            <a:r>
              <a:rPr lang="es-MX" sz="700" dirty="0"/>
              <a:t>            &lt;img alt="photo 10" src="img/photo_10.jpg"/&gt;</a:t>
            </a:r>
          </a:p>
          <a:p>
            <a:r>
              <a:rPr lang="es-MX" sz="700" dirty="0"/>
              <a:t>        &lt;/div&gt;</a:t>
            </a:r>
          </a:p>
          <a:p>
            <a:r>
              <a:rPr lang="es-MX" sz="700" dirty="0"/>
              <a:t>        &lt;div class="columna"&gt;</a:t>
            </a:r>
          </a:p>
          <a:p>
            <a:r>
              <a:rPr lang="es-MX" sz="700" dirty="0"/>
              <a:t>            &lt;img alt="photo 11" src="img/photo_11.jpg"/&gt;</a:t>
            </a:r>
          </a:p>
          <a:p>
            <a:r>
              <a:rPr lang="es-MX" sz="700" dirty="0"/>
              <a:t>            &lt;img alt="photo 12" src="img/photo_12.jpg"/&gt;</a:t>
            </a:r>
          </a:p>
          <a:p>
            <a:r>
              <a:rPr lang="es-MX" sz="700" dirty="0"/>
              <a:t>            &lt;img alt="photo 13" src="img/photo_13.jpg"/&gt;</a:t>
            </a:r>
          </a:p>
          <a:p>
            <a:r>
              <a:rPr lang="es-MX" sz="700" dirty="0"/>
              <a:t>            &lt;img alt="photo 14" src="img/photo_14.jpg"/&gt;</a:t>
            </a:r>
          </a:p>
          <a:p>
            <a:r>
              <a:rPr lang="es-MX" sz="700" dirty="0"/>
              <a:t>            &lt;img alt="photo 15" src="img/photo_15.jpg"/&gt;</a:t>
            </a:r>
          </a:p>
          <a:p>
            <a:r>
              <a:rPr lang="es-MX" sz="700" dirty="0"/>
              <a:t>        &lt;/div&gt;</a:t>
            </a:r>
          </a:p>
          <a:p>
            <a:r>
              <a:rPr lang="es-MX" sz="700" dirty="0"/>
              <a:t>        &lt;div class="columna"&gt;</a:t>
            </a:r>
          </a:p>
          <a:p>
            <a:r>
              <a:rPr lang="es-MX" sz="700" dirty="0"/>
              <a:t>            &lt;img alt="photo 16" src="img/photo_16.jpg"/&gt;</a:t>
            </a:r>
          </a:p>
          <a:p>
            <a:r>
              <a:rPr lang="es-MX" sz="700" dirty="0"/>
              <a:t>            &lt;img alt="photo 17" src="img/photo_17.jpg"/&gt;</a:t>
            </a:r>
          </a:p>
          <a:p>
            <a:r>
              <a:rPr lang="es-MX" sz="700" dirty="0"/>
              <a:t>            &lt;img alt="photo 18" src="img/photo_18.jpg"/&gt;</a:t>
            </a:r>
          </a:p>
          <a:p>
            <a:r>
              <a:rPr lang="es-MX" sz="700" dirty="0"/>
              <a:t>            &lt;img alt="photo 19" src="img/photo_19.jpg"/&gt;</a:t>
            </a:r>
          </a:p>
          <a:p>
            <a:r>
              <a:rPr lang="es-MX" sz="700" dirty="0"/>
              <a:t>            &lt;img alt="photo 20" src="img/photo_20.jpg"/&gt;</a:t>
            </a:r>
          </a:p>
          <a:p>
            <a:r>
              <a:rPr lang="es-MX" sz="700" dirty="0"/>
              <a:t>        &lt;/div&gt;</a:t>
            </a:r>
          </a:p>
          <a:p>
            <a:r>
              <a:rPr lang="es-MX" sz="700" dirty="0"/>
              <a:t>        &lt;div class="columna"&gt;</a:t>
            </a:r>
          </a:p>
          <a:p>
            <a:r>
              <a:rPr lang="es-MX" sz="700" dirty="0"/>
              <a:t>            &lt;img alt="photo 21" src="img/photo_21.jpg"/&gt;</a:t>
            </a:r>
          </a:p>
          <a:p>
            <a:r>
              <a:rPr lang="es-MX" sz="700" dirty="0"/>
              <a:t>            &lt;img alt="photo 22" src="img/photo_22.jpg"/&gt;</a:t>
            </a:r>
          </a:p>
          <a:p>
            <a:r>
              <a:rPr lang="es-MX" sz="700" dirty="0"/>
              <a:t>            &lt;img alt="photo 23" src="img/photo_23.jpg"/&gt;</a:t>
            </a:r>
          </a:p>
          <a:p>
            <a:r>
              <a:rPr lang="es-MX" sz="700" dirty="0"/>
              <a:t>            &lt;img alt="photo 24" src="img/photo_24.jpg"/&gt;</a:t>
            </a:r>
          </a:p>
          <a:p>
            <a:r>
              <a:rPr lang="es-MX" sz="700" dirty="0"/>
              <a:t>            &lt;img alt="photo 25" src="img/photo_25.jpg"/&gt;</a:t>
            </a:r>
          </a:p>
          <a:p>
            <a:r>
              <a:rPr lang="es-MX" sz="700" dirty="0"/>
              <a:t>        &lt;/div&gt;</a:t>
            </a:r>
          </a:p>
          <a:p>
            <a:r>
              <a:rPr lang="es-MX" sz="700" dirty="0"/>
              <a:t>        </a:t>
            </a:r>
          </a:p>
          <a:p>
            <a:r>
              <a:rPr lang="es-MX" sz="700" dirty="0"/>
              <a:t>        &lt;div class="columna"&gt;</a:t>
            </a:r>
          </a:p>
          <a:p>
            <a:r>
              <a:rPr lang="es-MX" sz="700" dirty="0"/>
              <a:t>            &lt;img alt="photo 26" src="img/photo_26.jpg"/&gt;</a:t>
            </a:r>
          </a:p>
          <a:p>
            <a:r>
              <a:rPr lang="es-MX" sz="700" dirty="0"/>
              <a:t>            &lt;img alt="photo 27" src="img/photo_27.jpg"/&gt;</a:t>
            </a:r>
          </a:p>
          <a:p>
            <a:r>
              <a:rPr lang="es-MX" sz="700" dirty="0"/>
              <a:t>            &lt;img alt="photo 28" src="img/photo_28.jpg"/&gt;</a:t>
            </a:r>
          </a:p>
          <a:p>
            <a:r>
              <a:rPr lang="es-MX" sz="700" dirty="0"/>
              <a:t>            &lt;img alt="photo 29" src="img/photo_29.jpg"/&gt;</a:t>
            </a:r>
          </a:p>
          <a:p>
            <a:r>
              <a:rPr lang="es-MX" sz="700" dirty="0"/>
              <a:t>            &lt;img alt="photo 30" src="img/photo_30.jpg"/&gt;</a:t>
            </a:r>
          </a:p>
          <a:p>
            <a:r>
              <a:rPr lang="es-MX" sz="700" dirty="0"/>
              <a:t>        &lt;/div&gt;</a:t>
            </a:r>
          </a:p>
          <a:p>
            <a:r>
              <a:rPr lang="es-MX" sz="700" dirty="0"/>
              <a:t>    &lt;/div&gt;</a:t>
            </a:r>
          </a:p>
          <a:p>
            <a:r>
              <a:rPr lang="es-MX" sz="700" dirty="0"/>
              <a:t>&lt;/body&gt;</a:t>
            </a:r>
          </a:p>
          <a:p>
            <a:r>
              <a:rPr lang="es-MX" sz="700" dirty="0"/>
              <a:t>&lt;/html&gt;</a:t>
            </a:r>
          </a:p>
          <a:p>
            <a:endParaRPr lang="es-MX" sz="7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602" t="13442" r="23004" b="7589"/>
          <a:stretch/>
        </p:blipFill>
        <p:spPr>
          <a:xfrm>
            <a:off x="3193143" y="0"/>
            <a:ext cx="8998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6091" b="30670"/>
          <a:stretch/>
        </p:blipFill>
        <p:spPr>
          <a:xfrm>
            <a:off x="0" y="1"/>
            <a:ext cx="12192000" cy="475230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66670" y="5035639"/>
            <a:ext cx="904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El Flex </a:t>
            </a:r>
            <a:r>
              <a:rPr lang="es-MX" dirty="0"/>
              <a:t>C</a:t>
            </a:r>
            <a:r>
              <a:rPr lang="es-MX" dirty="0" smtClean="0"/>
              <a:t>ontainer es el rectángulo azul y los Flex Items o elementos del flex container</a:t>
            </a:r>
          </a:p>
        </p:txBody>
      </p:sp>
      <p:sp>
        <p:nvSpPr>
          <p:cNvPr id="6" name="Rectángulo 5"/>
          <p:cNvSpPr/>
          <p:nvPr/>
        </p:nvSpPr>
        <p:spPr>
          <a:xfrm>
            <a:off x="9942490" y="2794715"/>
            <a:ext cx="2249510" cy="1944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1278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106057" y="1538514"/>
            <a:ext cx="558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Layout </a:t>
            </a:r>
          </a:p>
          <a:p>
            <a:pPr algn="ctr"/>
            <a:r>
              <a:rPr lang="es-MX" sz="6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Típico de Web</a:t>
            </a:r>
            <a:endParaRPr lang="es-MX" sz="6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87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58846"/>
            <a:ext cx="2438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* {</a:t>
            </a:r>
          </a:p>
          <a:p>
            <a:r>
              <a:rPr lang="es-MX" sz="900" dirty="0"/>
              <a:t>    box-</a:t>
            </a:r>
            <a:r>
              <a:rPr lang="es-MX" sz="900" dirty="0" err="1"/>
              <a:t>sizing</a:t>
            </a:r>
            <a:r>
              <a:rPr lang="es-MX" sz="900" dirty="0"/>
              <a:t>: border-box;</a:t>
            </a:r>
          </a:p>
          <a:p>
            <a:r>
              <a:rPr lang="es-MX" sz="900" dirty="0"/>
              <a:t>}</a:t>
            </a:r>
          </a:p>
          <a:p>
            <a:r>
              <a:rPr lang="es-MX" sz="900" dirty="0"/>
              <a:t>body {</a:t>
            </a:r>
          </a:p>
          <a:p>
            <a:r>
              <a:rPr lang="es-MX" sz="900" dirty="0"/>
              <a:t>    font-family: Arial, Helvetica, sans-serif;</a:t>
            </a:r>
          </a:p>
          <a:p>
            <a:r>
              <a:rPr lang="es-MX" sz="900" dirty="0"/>
              <a:t>    margin: 0;</a:t>
            </a:r>
          </a:p>
          <a:p>
            <a:r>
              <a:rPr lang="es-MX" sz="900" dirty="0"/>
              <a:t>    padding: 0;</a:t>
            </a:r>
          </a:p>
          <a:p>
            <a:r>
              <a:rPr lang="es-MX" sz="900" dirty="0"/>
              <a:t>}</a:t>
            </a:r>
          </a:p>
          <a:p>
            <a:r>
              <a:rPr lang="es-MX" sz="900" dirty="0"/>
              <a:t>header {</a:t>
            </a:r>
          </a:p>
          <a:p>
            <a:r>
              <a:rPr lang="es-MX" sz="900" dirty="0"/>
              <a:t>    padding: 50px;</a:t>
            </a:r>
          </a:p>
          <a:p>
            <a:r>
              <a:rPr lang="es-MX" sz="900" dirty="0"/>
              <a:t>    background-color: aquamarine;</a:t>
            </a:r>
          </a:p>
          <a:p>
            <a:r>
              <a:rPr lang="es-MX" sz="900" dirty="0"/>
              <a:t>    text-align: center;</a:t>
            </a:r>
          </a:p>
          <a:p>
            <a:r>
              <a:rPr lang="es-MX" sz="900" dirty="0"/>
              <a:t>}</a:t>
            </a:r>
          </a:p>
          <a:p>
            <a:r>
              <a:rPr lang="es-MX" sz="900" dirty="0"/>
              <a:t>nav {</a:t>
            </a:r>
          </a:p>
          <a:p>
            <a:r>
              <a:rPr lang="es-MX" sz="900" dirty="0"/>
              <a:t>    display: flex;</a:t>
            </a:r>
          </a:p>
          <a:p>
            <a:r>
              <a:rPr lang="es-MX" sz="900" dirty="0"/>
              <a:t>    flex-</a:t>
            </a:r>
            <a:r>
              <a:rPr lang="es-MX" sz="900" dirty="0" err="1"/>
              <a:t>direction</a:t>
            </a:r>
            <a:r>
              <a:rPr lang="es-MX" sz="900" dirty="0"/>
              <a:t>: row;</a:t>
            </a:r>
          </a:p>
          <a:p>
            <a:r>
              <a:rPr lang="es-MX" sz="900" dirty="0"/>
              <a:t>    background-color: #333;</a:t>
            </a:r>
          </a:p>
          <a:p>
            <a:r>
              <a:rPr lang="es-MX" sz="900" dirty="0"/>
              <a:t>}</a:t>
            </a:r>
          </a:p>
          <a:p>
            <a:r>
              <a:rPr lang="es-MX" sz="900" dirty="0"/>
              <a:t>nav a {</a:t>
            </a:r>
          </a:p>
          <a:p>
            <a:r>
              <a:rPr lang="es-MX" sz="900" dirty="0"/>
              <a:t>    color: white;</a:t>
            </a:r>
          </a:p>
          <a:p>
            <a:r>
              <a:rPr lang="es-MX" sz="900" dirty="0"/>
              <a:t>    padding: 14px 20px;</a:t>
            </a:r>
          </a:p>
          <a:p>
            <a:r>
              <a:rPr lang="es-MX" sz="900" dirty="0"/>
              <a:t>    text-decoration: none;</a:t>
            </a:r>
          </a:p>
          <a:p>
            <a:r>
              <a:rPr lang="es-MX" sz="900" dirty="0"/>
              <a:t>}</a:t>
            </a:r>
          </a:p>
          <a:p>
            <a:r>
              <a:rPr lang="es-MX" sz="900" dirty="0" smtClean="0"/>
              <a:t>.row {</a:t>
            </a:r>
          </a:p>
          <a:p>
            <a:r>
              <a:rPr lang="es-MX" sz="900" dirty="0" smtClean="0"/>
              <a:t>    display: flex;</a:t>
            </a:r>
          </a:p>
          <a:p>
            <a:r>
              <a:rPr lang="es-MX" sz="900" dirty="0" smtClean="0"/>
              <a:t>    flex-wrap: wrap;</a:t>
            </a:r>
          </a:p>
          <a:p>
            <a:r>
              <a:rPr lang="es-MX" sz="900" dirty="0" smtClean="0"/>
              <a:t>}</a:t>
            </a:r>
          </a:p>
          <a:p>
            <a:r>
              <a:rPr lang="es-MX" sz="900" dirty="0" smtClean="0"/>
              <a:t>aside {</a:t>
            </a:r>
          </a:p>
          <a:p>
            <a:r>
              <a:rPr lang="es-MX" sz="900" dirty="0" smtClean="0"/>
              <a:t>    flex: 30%;</a:t>
            </a:r>
          </a:p>
          <a:p>
            <a:r>
              <a:rPr lang="es-MX" sz="900" dirty="0" smtClean="0"/>
              <a:t>    background-color: beige;</a:t>
            </a:r>
          </a:p>
          <a:p>
            <a:r>
              <a:rPr lang="es-MX" sz="900" dirty="0" smtClean="0"/>
              <a:t>    padding: 20px;</a:t>
            </a:r>
          </a:p>
          <a:p>
            <a:r>
              <a:rPr lang="es-MX" sz="900" dirty="0" smtClean="0"/>
              <a:t>}</a:t>
            </a:r>
          </a:p>
          <a:p>
            <a:r>
              <a:rPr lang="es-MX" sz="900" dirty="0" smtClean="0"/>
              <a:t>section {</a:t>
            </a:r>
          </a:p>
          <a:p>
            <a:r>
              <a:rPr lang="es-MX" sz="900" dirty="0" smtClean="0"/>
              <a:t>    flex: 70%;</a:t>
            </a:r>
          </a:p>
          <a:p>
            <a:r>
              <a:rPr lang="es-MX" sz="900" dirty="0" smtClean="0"/>
              <a:t>    background-color: khaki;</a:t>
            </a:r>
          </a:p>
          <a:p>
            <a:r>
              <a:rPr lang="es-MX" sz="900" dirty="0" smtClean="0"/>
              <a:t>    padding: 20px;</a:t>
            </a:r>
          </a:p>
          <a:p>
            <a:r>
              <a:rPr lang="es-MX" sz="900" dirty="0" smtClean="0"/>
              <a:t>}</a:t>
            </a:r>
          </a:p>
          <a:p>
            <a:r>
              <a:rPr lang="es-MX" sz="900" dirty="0" smtClean="0"/>
              <a:t>footer {</a:t>
            </a:r>
          </a:p>
          <a:p>
            <a:r>
              <a:rPr lang="es-MX" sz="900" dirty="0" smtClean="0"/>
              <a:t>    padding: 20px;</a:t>
            </a:r>
          </a:p>
          <a:p>
            <a:r>
              <a:rPr lang="es-MX" sz="900" dirty="0" smtClean="0"/>
              <a:t>    text-align: center;</a:t>
            </a:r>
          </a:p>
          <a:p>
            <a:r>
              <a:rPr lang="es-MX" sz="900" dirty="0" smtClean="0"/>
              <a:t>    background-color: palevioletred;</a:t>
            </a:r>
          </a:p>
          <a:p>
            <a:r>
              <a:rPr lang="es-MX" sz="900" dirty="0" smtClean="0"/>
              <a:t>}</a:t>
            </a:r>
          </a:p>
          <a:p>
            <a:r>
              <a:rPr lang="es-MX" sz="900" dirty="0" smtClean="0"/>
              <a:t>@media screen and (max-width: 700px){</a:t>
            </a:r>
          </a:p>
          <a:p>
            <a:r>
              <a:rPr lang="es-MX" sz="900" dirty="0" smtClean="0"/>
              <a:t>    nav, .row {</a:t>
            </a:r>
          </a:p>
          <a:p>
            <a:r>
              <a:rPr lang="es-MX" sz="900" dirty="0" smtClean="0"/>
              <a:t>        flex-</a:t>
            </a:r>
            <a:r>
              <a:rPr lang="es-MX" sz="900" dirty="0" err="1" smtClean="0"/>
              <a:t>direction</a:t>
            </a:r>
            <a:r>
              <a:rPr lang="es-MX" sz="900" dirty="0" smtClean="0"/>
              <a:t>: column;</a:t>
            </a:r>
          </a:p>
          <a:p>
            <a:r>
              <a:rPr lang="es-MX" sz="900" dirty="0" smtClean="0"/>
              <a:t>    }</a:t>
            </a:r>
          </a:p>
          <a:p>
            <a:r>
              <a:rPr lang="es-MX" sz="900" dirty="0" smtClean="0"/>
              <a:t>}</a:t>
            </a:r>
          </a:p>
          <a:p>
            <a:endParaRPr lang="es-MX" sz="9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404" t="20027" r="26178" b="8495"/>
          <a:stretch/>
        </p:blipFill>
        <p:spPr>
          <a:xfrm>
            <a:off x="6684135" y="0"/>
            <a:ext cx="5507865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38400" y="14662"/>
            <a:ext cx="424573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&lt;!DOCTYPE html&gt;</a:t>
            </a:r>
          </a:p>
          <a:p>
            <a:r>
              <a:rPr lang="es-MX" sz="900" dirty="0"/>
              <a:t>&lt;html lang="en"&gt;</a:t>
            </a:r>
          </a:p>
          <a:p>
            <a:r>
              <a:rPr lang="es-MX" sz="900" dirty="0"/>
              <a:t>&lt;head&gt;</a:t>
            </a:r>
          </a:p>
          <a:p>
            <a:r>
              <a:rPr lang="es-MX" sz="900" dirty="0"/>
              <a:t>    &lt;meta charset="UTF-8"&gt;</a:t>
            </a:r>
          </a:p>
          <a:p>
            <a:r>
              <a:rPr lang="es-MX" sz="900" dirty="0"/>
              <a:t>    &lt;meta http-</a:t>
            </a:r>
            <a:r>
              <a:rPr lang="es-MX" sz="900" dirty="0" err="1"/>
              <a:t>equiv</a:t>
            </a:r>
            <a:r>
              <a:rPr lang="es-MX" sz="900" dirty="0"/>
              <a:t>="X-UA-Compatible" content="IE=</a:t>
            </a:r>
            <a:r>
              <a:rPr lang="es-MX" sz="900" dirty="0" err="1"/>
              <a:t>edge</a:t>
            </a:r>
            <a:r>
              <a:rPr lang="es-MX" sz="900" dirty="0"/>
              <a:t>"&gt;</a:t>
            </a:r>
          </a:p>
          <a:p>
            <a:r>
              <a:rPr lang="es-MX" sz="900" dirty="0"/>
              <a:t>    &lt;meta name="</a:t>
            </a:r>
            <a:r>
              <a:rPr lang="es-MX" sz="900" dirty="0" err="1"/>
              <a:t>viewport</a:t>
            </a:r>
            <a:r>
              <a:rPr lang="es-MX" sz="900" dirty="0"/>
              <a:t>" content="width=</a:t>
            </a:r>
            <a:r>
              <a:rPr lang="es-MX" sz="900" dirty="0" err="1"/>
              <a:t>device</a:t>
            </a:r>
            <a:r>
              <a:rPr lang="es-MX" sz="900" dirty="0"/>
              <a:t>-width, initial-scale=1.0"&gt;</a:t>
            </a:r>
          </a:p>
          <a:p>
            <a:r>
              <a:rPr lang="es-MX" sz="900" dirty="0"/>
              <a:t>    &lt;title&gt;</a:t>
            </a:r>
            <a:r>
              <a:rPr lang="es-MX" sz="900" dirty="0" err="1"/>
              <a:t>FlexBox</a:t>
            </a:r>
            <a:r>
              <a:rPr lang="es-MX" sz="900" dirty="0"/>
              <a:t> | Galeria de Imagenes&lt;/title&gt;</a:t>
            </a:r>
          </a:p>
          <a:p>
            <a:r>
              <a:rPr lang="es-MX" sz="900" dirty="0"/>
              <a:t>    &lt;link rel="stylesheet" href="styles.css"/&gt;</a:t>
            </a:r>
          </a:p>
          <a:p>
            <a:r>
              <a:rPr lang="es-MX" sz="900" dirty="0"/>
              <a:t>&lt;/head&gt;</a:t>
            </a:r>
          </a:p>
          <a:p>
            <a:r>
              <a:rPr lang="es-MX" sz="900" dirty="0"/>
              <a:t>&lt;body&gt;</a:t>
            </a:r>
          </a:p>
          <a:p>
            <a:r>
              <a:rPr lang="es-MX" sz="900" dirty="0"/>
              <a:t>    &lt;header&gt;</a:t>
            </a:r>
          </a:p>
          <a:p>
            <a:r>
              <a:rPr lang="es-MX" sz="900" dirty="0"/>
              <a:t>        &lt;h1&gt;My Pagina Web&lt;/h1&gt;</a:t>
            </a:r>
          </a:p>
          <a:p>
            <a:r>
              <a:rPr lang="es-MX" sz="900" dirty="0"/>
              <a:t/>
            </a:r>
            <a:br>
              <a:rPr lang="es-MX" sz="900" dirty="0"/>
            </a:br>
            <a:r>
              <a:rPr lang="es-MX" sz="900" dirty="0"/>
              <a:t>    &lt;/header&gt;</a:t>
            </a:r>
          </a:p>
          <a:p>
            <a:r>
              <a:rPr lang="es-MX" sz="900" dirty="0"/>
              <a:t>    &lt;nav&gt;</a:t>
            </a:r>
          </a:p>
          <a:p>
            <a:r>
              <a:rPr lang="es-MX" sz="900" dirty="0"/>
              <a:t>        &lt;a href="#"&gt;Home&lt;/a&gt;</a:t>
            </a:r>
          </a:p>
          <a:p>
            <a:r>
              <a:rPr lang="es-MX" sz="900" dirty="0"/>
              <a:t>        &lt;a href="#"&gt;Noticias&lt;/a&gt;</a:t>
            </a:r>
          </a:p>
          <a:p>
            <a:r>
              <a:rPr lang="es-MX" sz="900" dirty="0"/>
              <a:t>        &lt;a href="#"&gt;Sobre mi&lt;/a&gt;</a:t>
            </a:r>
          </a:p>
          <a:p>
            <a:r>
              <a:rPr lang="es-MX" sz="900" dirty="0"/>
              <a:t>    &lt;/nav&gt;</a:t>
            </a:r>
          </a:p>
          <a:p>
            <a:r>
              <a:rPr lang="es-MX" sz="900" dirty="0"/>
              <a:t/>
            </a:r>
            <a:br>
              <a:rPr lang="es-MX" sz="900" dirty="0"/>
            </a:br>
            <a:r>
              <a:rPr lang="es-MX" sz="900" dirty="0"/>
              <a:t>    &lt;div class="row"&gt;</a:t>
            </a:r>
          </a:p>
          <a:p>
            <a:r>
              <a:rPr lang="es-MX" sz="900" dirty="0"/>
              <a:t>        &lt;aside&gt;</a:t>
            </a:r>
          </a:p>
          <a:p>
            <a:r>
              <a:rPr lang="es-MX" sz="900" dirty="0"/>
              <a:t>            &lt;h2&gt;Aside&lt;/h2&gt;</a:t>
            </a:r>
          </a:p>
          <a:p>
            <a:r>
              <a:rPr lang="es-MX" sz="900" dirty="0"/>
              <a:t>            &lt;p&gt;</a:t>
            </a:r>
            <a:r>
              <a:rPr lang="es-MX" sz="900" dirty="0" err="1"/>
              <a:t>Lorem</a:t>
            </a:r>
            <a:r>
              <a:rPr lang="es-MX" sz="900" dirty="0"/>
              <a:t> </a:t>
            </a:r>
            <a:r>
              <a:rPr lang="es-MX" sz="900" dirty="0" err="1"/>
              <a:t>ipsum</a:t>
            </a:r>
            <a:r>
              <a:rPr lang="es-MX" sz="900" dirty="0"/>
              <a:t> dolor </a:t>
            </a:r>
            <a:r>
              <a:rPr lang="es-MX" sz="900" dirty="0" err="1"/>
              <a:t>sit</a:t>
            </a:r>
            <a:r>
              <a:rPr lang="es-MX" sz="900" dirty="0"/>
              <a:t> </a:t>
            </a:r>
            <a:r>
              <a:rPr lang="es-MX" sz="900" dirty="0" err="1"/>
              <a:t>amet</a:t>
            </a:r>
            <a:r>
              <a:rPr lang="es-MX" sz="900" dirty="0"/>
              <a:t> </a:t>
            </a:r>
            <a:r>
              <a:rPr lang="es-MX" sz="900" dirty="0" err="1"/>
              <a:t>consectetur</a:t>
            </a:r>
            <a:r>
              <a:rPr lang="es-MX" sz="900" dirty="0"/>
              <a:t> </a:t>
            </a:r>
            <a:r>
              <a:rPr lang="es-MX" sz="900" dirty="0" err="1"/>
              <a:t>adipisicing</a:t>
            </a:r>
            <a:r>
              <a:rPr lang="es-MX" sz="900" dirty="0"/>
              <a:t> </a:t>
            </a:r>
            <a:r>
              <a:rPr lang="es-MX" sz="900" dirty="0" err="1"/>
              <a:t>elit</a:t>
            </a:r>
            <a:r>
              <a:rPr lang="es-MX" sz="900" dirty="0"/>
              <a:t>. </a:t>
            </a:r>
            <a:r>
              <a:rPr lang="es-MX" sz="900" dirty="0" err="1"/>
              <a:t>Neque</a:t>
            </a:r>
            <a:r>
              <a:rPr lang="es-MX" sz="900" dirty="0"/>
              <a:t> </a:t>
            </a:r>
            <a:r>
              <a:rPr lang="es-MX" sz="900" dirty="0" err="1"/>
              <a:t>cumque</a:t>
            </a:r>
            <a:r>
              <a:rPr lang="es-MX" sz="900" dirty="0"/>
              <a:t> </a:t>
            </a:r>
          </a:p>
          <a:p>
            <a:r>
              <a:rPr lang="es-MX" sz="900" dirty="0"/>
              <a:t>                </a:t>
            </a:r>
            <a:r>
              <a:rPr lang="es-MX" sz="900" dirty="0" err="1"/>
              <a:t>eos</a:t>
            </a:r>
            <a:r>
              <a:rPr lang="es-MX" sz="900" dirty="0"/>
              <a:t> </a:t>
            </a:r>
            <a:r>
              <a:rPr lang="es-MX" sz="900" dirty="0" err="1"/>
              <a:t>reprehenderit</a:t>
            </a:r>
            <a:r>
              <a:rPr lang="es-MX" sz="900" dirty="0"/>
              <a:t> </a:t>
            </a:r>
            <a:r>
              <a:rPr lang="es-MX" sz="900" dirty="0" err="1"/>
              <a:t>voluptates</a:t>
            </a:r>
            <a:r>
              <a:rPr lang="es-MX" sz="900" dirty="0"/>
              <a:t>, </a:t>
            </a:r>
            <a:r>
              <a:rPr lang="es-MX" sz="900" dirty="0" err="1"/>
              <a:t>mollitia</a:t>
            </a:r>
            <a:r>
              <a:rPr lang="es-MX" sz="900" dirty="0"/>
              <a:t>, </a:t>
            </a:r>
            <a:r>
              <a:rPr lang="es-MX" sz="900" dirty="0" err="1"/>
              <a:t>amet</a:t>
            </a:r>
            <a:r>
              <a:rPr lang="es-MX" sz="900" dirty="0"/>
              <a:t> </a:t>
            </a:r>
            <a:r>
              <a:rPr lang="es-MX" sz="900" dirty="0" err="1"/>
              <a:t>perspiciatis</a:t>
            </a:r>
            <a:r>
              <a:rPr lang="es-MX" sz="900" dirty="0"/>
              <a:t> </a:t>
            </a:r>
            <a:r>
              <a:rPr lang="es-MX" sz="900" dirty="0" err="1"/>
              <a:t>quae</a:t>
            </a:r>
            <a:r>
              <a:rPr lang="es-MX" sz="900" dirty="0"/>
              <a:t> </a:t>
            </a:r>
            <a:r>
              <a:rPr lang="es-MX" sz="900" dirty="0" err="1"/>
              <a:t>praesentium</a:t>
            </a:r>
            <a:r>
              <a:rPr lang="es-MX" sz="900" dirty="0"/>
              <a:t> </a:t>
            </a:r>
          </a:p>
          <a:p>
            <a:r>
              <a:rPr lang="es-MX" sz="900" dirty="0"/>
              <a:t>                </a:t>
            </a:r>
            <a:r>
              <a:rPr lang="es-MX" sz="900" dirty="0" err="1"/>
              <a:t>assumenda</a:t>
            </a:r>
            <a:r>
              <a:rPr lang="es-MX" sz="900" dirty="0"/>
              <a:t> </a:t>
            </a:r>
            <a:r>
              <a:rPr lang="es-MX" sz="900" dirty="0" err="1"/>
              <a:t>facilis</a:t>
            </a:r>
            <a:r>
              <a:rPr lang="es-MX" sz="900" dirty="0"/>
              <a:t> at error </a:t>
            </a:r>
            <a:r>
              <a:rPr lang="es-MX" sz="900" dirty="0" err="1"/>
              <a:t>repudiandae</a:t>
            </a:r>
            <a:r>
              <a:rPr lang="es-MX" sz="900" dirty="0"/>
              <a:t> </a:t>
            </a:r>
            <a:r>
              <a:rPr lang="es-MX" sz="900" dirty="0" err="1"/>
              <a:t>itaque</a:t>
            </a:r>
            <a:r>
              <a:rPr lang="es-MX" sz="900" dirty="0"/>
              <a:t> </a:t>
            </a:r>
            <a:r>
              <a:rPr lang="es-MX" sz="900" dirty="0" err="1"/>
              <a:t>vel</a:t>
            </a:r>
            <a:r>
              <a:rPr lang="es-MX" sz="900" dirty="0"/>
              <a:t> </a:t>
            </a:r>
            <a:r>
              <a:rPr lang="es-MX" sz="900" dirty="0" err="1"/>
              <a:t>inventore</a:t>
            </a:r>
            <a:r>
              <a:rPr lang="es-MX" sz="900" dirty="0"/>
              <a:t> </a:t>
            </a:r>
            <a:r>
              <a:rPr lang="es-MX" sz="900" dirty="0" err="1"/>
              <a:t>saepe</a:t>
            </a:r>
            <a:r>
              <a:rPr lang="es-MX" sz="900" dirty="0"/>
              <a:t>? In, </a:t>
            </a:r>
          </a:p>
          <a:p>
            <a:r>
              <a:rPr lang="es-MX" sz="900" dirty="0"/>
              <a:t>                </a:t>
            </a:r>
            <a:r>
              <a:rPr lang="es-MX" sz="900" dirty="0" err="1"/>
              <a:t>inventore</a:t>
            </a:r>
            <a:r>
              <a:rPr lang="es-MX" sz="900" dirty="0"/>
              <a:t> </a:t>
            </a:r>
            <a:r>
              <a:rPr lang="es-MX" sz="900" dirty="0" err="1"/>
              <a:t>adipisci</a:t>
            </a:r>
            <a:r>
              <a:rPr lang="es-MX" sz="900" dirty="0"/>
              <a:t>!&lt;/p&gt;</a:t>
            </a:r>
          </a:p>
          <a:p>
            <a:r>
              <a:rPr lang="es-MX" sz="900" dirty="0"/>
              <a:t>        &lt;/aside&gt;</a:t>
            </a:r>
          </a:p>
          <a:p>
            <a:r>
              <a:rPr lang="es-MX" sz="900" dirty="0"/>
              <a:t>        </a:t>
            </a:r>
          </a:p>
          <a:p>
            <a:r>
              <a:rPr lang="es-MX" sz="900" dirty="0"/>
              <a:t>        &lt;section&gt;</a:t>
            </a:r>
          </a:p>
          <a:p>
            <a:r>
              <a:rPr lang="es-MX" sz="900" dirty="0"/>
              <a:t>            &lt;h2&gt;Section&lt;/h2&gt;</a:t>
            </a:r>
          </a:p>
          <a:p>
            <a:r>
              <a:rPr lang="es-MX" sz="900" dirty="0"/>
              <a:t>            &lt;p&gt;</a:t>
            </a:r>
            <a:r>
              <a:rPr lang="es-MX" sz="900" dirty="0" err="1"/>
              <a:t>Lorem</a:t>
            </a:r>
            <a:r>
              <a:rPr lang="es-MX" sz="900" dirty="0"/>
              <a:t> </a:t>
            </a:r>
            <a:r>
              <a:rPr lang="es-MX" sz="900" dirty="0" err="1"/>
              <a:t>ipsum</a:t>
            </a:r>
            <a:r>
              <a:rPr lang="es-MX" sz="900" dirty="0"/>
              <a:t>, dolor </a:t>
            </a:r>
            <a:r>
              <a:rPr lang="es-MX" sz="900" dirty="0" err="1"/>
              <a:t>sit</a:t>
            </a:r>
            <a:r>
              <a:rPr lang="es-MX" sz="900" dirty="0"/>
              <a:t> </a:t>
            </a:r>
            <a:r>
              <a:rPr lang="es-MX" sz="900" dirty="0" err="1"/>
              <a:t>amet</a:t>
            </a:r>
            <a:r>
              <a:rPr lang="es-MX" sz="900" dirty="0"/>
              <a:t> </a:t>
            </a:r>
            <a:r>
              <a:rPr lang="es-MX" sz="900" dirty="0" err="1"/>
              <a:t>consectetur</a:t>
            </a:r>
            <a:r>
              <a:rPr lang="es-MX" sz="900" dirty="0"/>
              <a:t> </a:t>
            </a:r>
            <a:r>
              <a:rPr lang="es-MX" sz="900" dirty="0" err="1"/>
              <a:t>adipisicing</a:t>
            </a:r>
            <a:r>
              <a:rPr lang="es-MX" sz="900" dirty="0"/>
              <a:t> </a:t>
            </a:r>
            <a:r>
              <a:rPr lang="es-MX" sz="900" dirty="0" err="1"/>
              <a:t>elit</a:t>
            </a:r>
            <a:r>
              <a:rPr lang="es-MX" sz="900" dirty="0"/>
              <a:t>. </a:t>
            </a:r>
          </a:p>
          <a:p>
            <a:r>
              <a:rPr lang="es-MX" sz="900" dirty="0"/>
              <a:t>                </a:t>
            </a:r>
            <a:r>
              <a:rPr lang="es-MX" sz="900" dirty="0" err="1"/>
              <a:t>Qui</a:t>
            </a:r>
            <a:r>
              <a:rPr lang="es-MX" sz="900" dirty="0"/>
              <a:t>, </a:t>
            </a:r>
            <a:r>
              <a:rPr lang="es-MX" sz="900" dirty="0" err="1"/>
              <a:t>beatae</a:t>
            </a:r>
            <a:r>
              <a:rPr lang="es-MX" sz="900" dirty="0"/>
              <a:t> </a:t>
            </a:r>
            <a:r>
              <a:rPr lang="es-MX" sz="900" dirty="0" err="1"/>
              <a:t>amet</a:t>
            </a:r>
            <a:r>
              <a:rPr lang="es-MX" sz="900" dirty="0"/>
              <a:t>? Iste </a:t>
            </a:r>
            <a:r>
              <a:rPr lang="es-MX" sz="900" dirty="0" err="1"/>
              <a:t>earum</a:t>
            </a:r>
            <a:r>
              <a:rPr lang="es-MX" sz="900" dirty="0"/>
              <a:t> nihil </a:t>
            </a:r>
            <a:r>
              <a:rPr lang="es-MX" sz="900" dirty="0" err="1"/>
              <a:t>velit</a:t>
            </a:r>
            <a:r>
              <a:rPr lang="es-MX" sz="900" dirty="0"/>
              <a:t> </a:t>
            </a:r>
            <a:r>
              <a:rPr lang="es-MX" sz="900" dirty="0" err="1"/>
              <a:t>debitis</a:t>
            </a:r>
            <a:r>
              <a:rPr lang="es-MX" sz="900" dirty="0"/>
              <a:t> </a:t>
            </a:r>
            <a:r>
              <a:rPr lang="es-MX" sz="900" dirty="0" err="1"/>
              <a:t>unde</a:t>
            </a:r>
            <a:r>
              <a:rPr lang="es-MX" sz="900" dirty="0"/>
              <a:t>, </a:t>
            </a:r>
            <a:r>
              <a:rPr lang="es-MX" sz="900" dirty="0" err="1"/>
              <a:t>aperiam</a:t>
            </a:r>
            <a:r>
              <a:rPr lang="es-MX" sz="900" dirty="0"/>
              <a:t> </a:t>
            </a:r>
            <a:r>
              <a:rPr lang="es-MX" sz="900" dirty="0" err="1"/>
              <a:t>magni</a:t>
            </a:r>
            <a:r>
              <a:rPr lang="es-MX" sz="900" dirty="0"/>
              <a:t>, </a:t>
            </a:r>
          </a:p>
          <a:p>
            <a:r>
              <a:rPr lang="es-MX" sz="900" dirty="0"/>
              <a:t>                odio </a:t>
            </a:r>
            <a:r>
              <a:rPr lang="es-MX" sz="900" dirty="0" err="1"/>
              <a:t>cupiditate</a:t>
            </a:r>
            <a:r>
              <a:rPr lang="es-MX" sz="900" dirty="0"/>
              <a:t> </a:t>
            </a:r>
            <a:r>
              <a:rPr lang="es-MX" sz="900" dirty="0" err="1"/>
              <a:t>suscipit</a:t>
            </a:r>
            <a:r>
              <a:rPr lang="es-MX" sz="900" dirty="0"/>
              <a:t> ex dolores </a:t>
            </a:r>
            <a:r>
              <a:rPr lang="es-MX" sz="900" dirty="0" err="1"/>
              <a:t>officiis</a:t>
            </a:r>
            <a:r>
              <a:rPr lang="es-MX" sz="900" dirty="0"/>
              <a:t> </a:t>
            </a:r>
            <a:r>
              <a:rPr lang="es-MX" sz="900" dirty="0" err="1"/>
              <a:t>ipsa</a:t>
            </a:r>
            <a:r>
              <a:rPr lang="es-MX" sz="900" dirty="0"/>
              <a:t> </a:t>
            </a:r>
            <a:r>
              <a:rPr lang="es-MX" sz="900" dirty="0" err="1"/>
              <a:t>sequi</a:t>
            </a:r>
            <a:r>
              <a:rPr lang="es-MX" sz="900" dirty="0"/>
              <a:t> tempore, </a:t>
            </a:r>
            <a:r>
              <a:rPr lang="es-MX" sz="900" dirty="0" err="1"/>
              <a:t>dolorem</a:t>
            </a:r>
            <a:r>
              <a:rPr lang="es-MX" sz="900" dirty="0"/>
              <a:t> </a:t>
            </a:r>
          </a:p>
          <a:p>
            <a:r>
              <a:rPr lang="es-MX" sz="900" dirty="0"/>
              <a:t>                </a:t>
            </a:r>
            <a:r>
              <a:rPr lang="es-MX" sz="900" dirty="0" err="1"/>
              <a:t>cumque</a:t>
            </a:r>
            <a:r>
              <a:rPr lang="es-MX" sz="900" dirty="0"/>
              <a:t> fuga </a:t>
            </a:r>
            <a:r>
              <a:rPr lang="es-MX" sz="900" dirty="0" err="1"/>
              <a:t>minima</a:t>
            </a:r>
            <a:r>
              <a:rPr lang="es-MX" sz="900" dirty="0"/>
              <a:t> vitae </a:t>
            </a:r>
            <a:r>
              <a:rPr lang="es-MX" sz="900" dirty="0" err="1"/>
              <a:t>vel</a:t>
            </a:r>
            <a:r>
              <a:rPr lang="es-MX" sz="900" dirty="0"/>
              <a:t> </a:t>
            </a:r>
            <a:r>
              <a:rPr lang="es-MX" sz="900" dirty="0" err="1"/>
              <a:t>rerum</a:t>
            </a:r>
            <a:r>
              <a:rPr lang="es-MX" sz="900" dirty="0"/>
              <a:t>. </a:t>
            </a:r>
            <a:r>
              <a:rPr lang="es-MX" sz="900" dirty="0" err="1"/>
              <a:t>Repudiandae</a:t>
            </a:r>
            <a:r>
              <a:rPr lang="es-MX" sz="900" dirty="0"/>
              <a:t> </a:t>
            </a:r>
            <a:r>
              <a:rPr lang="es-MX" sz="900" dirty="0" err="1"/>
              <a:t>iusto</a:t>
            </a:r>
            <a:r>
              <a:rPr lang="es-MX" sz="900" dirty="0"/>
              <a:t> </a:t>
            </a:r>
            <a:r>
              <a:rPr lang="es-MX" sz="900" dirty="0" err="1"/>
              <a:t>placeat</a:t>
            </a:r>
            <a:r>
              <a:rPr lang="es-MX" sz="900" dirty="0"/>
              <a:t> </a:t>
            </a:r>
            <a:r>
              <a:rPr lang="es-MX" sz="900" dirty="0" err="1"/>
              <a:t>necessitatibus</a:t>
            </a:r>
            <a:r>
              <a:rPr lang="es-MX" sz="900" dirty="0"/>
              <a:t> </a:t>
            </a:r>
          </a:p>
          <a:p>
            <a:r>
              <a:rPr lang="es-MX" sz="900" dirty="0"/>
              <a:t>                </a:t>
            </a:r>
            <a:r>
              <a:rPr lang="es-MX" sz="900" dirty="0" err="1"/>
              <a:t>deleniti</a:t>
            </a:r>
            <a:r>
              <a:rPr lang="es-MX" sz="900" dirty="0"/>
              <a:t> </a:t>
            </a:r>
            <a:r>
              <a:rPr lang="es-MX" sz="900" dirty="0" err="1"/>
              <a:t>provident</a:t>
            </a:r>
            <a:r>
              <a:rPr lang="es-MX" sz="900" dirty="0"/>
              <a:t> </a:t>
            </a:r>
            <a:r>
              <a:rPr lang="es-MX" sz="900" dirty="0" err="1"/>
              <a:t>aliquid</a:t>
            </a:r>
            <a:r>
              <a:rPr lang="es-MX" sz="900" dirty="0"/>
              <a:t> </a:t>
            </a:r>
            <a:r>
              <a:rPr lang="es-MX" sz="900" dirty="0" err="1"/>
              <a:t>quae</a:t>
            </a:r>
            <a:r>
              <a:rPr lang="es-MX" sz="900" dirty="0"/>
              <a:t> in </a:t>
            </a:r>
            <a:r>
              <a:rPr lang="es-MX" sz="900" dirty="0" err="1"/>
              <a:t>excepturi</a:t>
            </a:r>
            <a:r>
              <a:rPr lang="es-MX" sz="900" dirty="0"/>
              <a:t> </a:t>
            </a:r>
            <a:r>
              <a:rPr lang="es-MX" sz="900" dirty="0" err="1"/>
              <a:t>eum</a:t>
            </a:r>
            <a:r>
              <a:rPr lang="es-MX" sz="900" dirty="0"/>
              <a:t> </a:t>
            </a:r>
            <a:r>
              <a:rPr lang="es-MX" sz="900" dirty="0" err="1"/>
              <a:t>qui</a:t>
            </a:r>
            <a:r>
              <a:rPr lang="es-MX" sz="900" dirty="0"/>
              <a:t>, </a:t>
            </a:r>
            <a:r>
              <a:rPr lang="es-MX" sz="900" dirty="0" err="1"/>
              <a:t>beatae</a:t>
            </a:r>
            <a:r>
              <a:rPr lang="es-MX" sz="900" dirty="0"/>
              <a:t> </a:t>
            </a:r>
            <a:r>
              <a:rPr lang="es-MX" sz="900" dirty="0" err="1"/>
              <a:t>commodi</a:t>
            </a:r>
            <a:r>
              <a:rPr lang="es-MX" sz="900" dirty="0"/>
              <a:t> </a:t>
            </a:r>
            <a:r>
              <a:rPr lang="es-MX" sz="900" dirty="0" err="1"/>
              <a:t>nam</a:t>
            </a:r>
            <a:r>
              <a:rPr lang="es-MX" sz="900" dirty="0"/>
              <a:t> </a:t>
            </a:r>
            <a:r>
              <a:rPr lang="es-MX" sz="900" dirty="0" err="1"/>
              <a:t>laboriosam</a:t>
            </a:r>
            <a:r>
              <a:rPr lang="es-MX" sz="900" dirty="0"/>
              <a:t>, </a:t>
            </a:r>
          </a:p>
          <a:p>
            <a:r>
              <a:rPr lang="es-MX" sz="900" dirty="0"/>
              <a:t>                </a:t>
            </a:r>
            <a:r>
              <a:rPr lang="es-MX" sz="900" dirty="0" err="1"/>
              <a:t>doloribus</a:t>
            </a:r>
            <a:r>
              <a:rPr lang="es-MX" sz="900" dirty="0"/>
              <a:t> </a:t>
            </a:r>
            <a:r>
              <a:rPr lang="es-MX" sz="900" dirty="0" err="1"/>
              <a:t>perferendis</a:t>
            </a:r>
            <a:r>
              <a:rPr lang="es-MX" sz="900" dirty="0"/>
              <a:t> </a:t>
            </a:r>
            <a:r>
              <a:rPr lang="es-MX" sz="900" dirty="0" err="1"/>
              <a:t>ducimus</a:t>
            </a:r>
            <a:r>
              <a:rPr lang="es-MX" sz="900" dirty="0"/>
              <a:t> </a:t>
            </a:r>
            <a:r>
              <a:rPr lang="es-MX" sz="900" dirty="0" err="1"/>
              <a:t>mollitia</a:t>
            </a:r>
            <a:r>
              <a:rPr lang="es-MX" sz="900" dirty="0"/>
              <a:t> </a:t>
            </a:r>
            <a:r>
              <a:rPr lang="es-MX" sz="900" dirty="0" err="1"/>
              <a:t>eaque</a:t>
            </a:r>
            <a:r>
              <a:rPr lang="es-MX" sz="900" dirty="0"/>
              <a:t> </a:t>
            </a:r>
            <a:r>
              <a:rPr lang="es-MX" sz="900" dirty="0" err="1"/>
              <a:t>optio</a:t>
            </a:r>
            <a:r>
              <a:rPr lang="es-MX" sz="900" dirty="0"/>
              <a:t> </a:t>
            </a:r>
            <a:r>
              <a:rPr lang="es-MX" sz="900" dirty="0" err="1"/>
              <a:t>quos</a:t>
            </a:r>
            <a:r>
              <a:rPr lang="es-MX" sz="900" dirty="0"/>
              <a:t> </a:t>
            </a:r>
            <a:r>
              <a:rPr lang="es-MX" sz="900" dirty="0" err="1"/>
              <a:t>fugit</a:t>
            </a:r>
            <a:r>
              <a:rPr lang="es-MX" sz="900" dirty="0"/>
              <a:t>? </a:t>
            </a:r>
            <a:r>
              <a:rPr lang="es-MX" sz="900" dirty="0" err="1"/>
              <a:t>Quisquam</a:t>
            </a:r>
            <a:r>
              <a:rPr lang="es-MX" sz="900" dirty="0"/>
              <a:t> </a:t>
            </a:r>
            <a:r>
              <a:rPr lang="es-MX" sz="900" dirty="0" err="1"/>
              <a:t>tempora</a:t>
            </a:r>
            <a:r>
              <a:rPr lang="es-MX" sz="900" dirty="0"/>
              <a:t> </a:t>
            </a:r>
            <a:r>
              <a:rPr lang="es-MX" sz="900" dirty="0" err="1"/>
              <a:t>odit</a:t>
            </a:r>
            <a:r>
              <a:rPr lang="es-MX" sz="900" dirty="0"/>
              <a:t> </a:t>
            </a:r>
          </a:p>
          <a:p>
            <a:r>
              <a:rPr lang="es-MX" sz="900" dirty="0"/>
              <a:t>                </a:t>
            </a:r>
            <a:r>
              <a:rPr lang="es-MX" sz="900" dirty="0" err="1"/>
              <a:t>nisi</a:t>
            </a:r>
            <a:r>
              <a:rPr lang="es-MX" sz="900" dirty="0"/>
              <a:t>, </a:t>
            </a:r>
            <a:r>
              <a:rPr lang="es-MX" sz="900" dirty="0" err="1"/>
              <a:t>perspiciatis</a:t>
            </a:r>
            <a:r>
              <a:rPr lang="es-MX" sz="900" dirty="0"/>
              <a:t> </a:t>
            </a:r>
            <a:r>
              <a:rPr lang="es-MX" sz="900" dirty="0" err="1"/>
              <a:t>distinctio</a:t>
            </a:r>
            <a:r>
              <a:rPr lang="es-MX" sz="900" dirty="0"/>
              <a:t> </a:t>
            </a:r>
            <a:r>
              <a:rPr lang="es-MX" sz="900" dirty="0" err="1"/>
              <a:t>maiores</a:t>
            </a:r>
            <a:r>
              <a:rPr lang="es-MX" sz="900" dirty="0"/>
              <a:t> </a:t>
            </a:r>
            <a:r>
              <a:rPr lang="es-MX" sz="900" dirty="0" err="1"/>
              <a:t>nesciunt</a:t>
            </a:r>
            <a:r>
              <a:rPr lang="es-MX" sz="900" dirty="0"/>
              <a:t> </a:t>
            </a:r>
            <a:r>
              <a:rPr lang="es-MX" sz="900" dirty="0" err="1"/>
              <a:t>incidunt</a:t>
            </a:r>
            <a:r>
              <a:rPr lang="es-MX" sz="900" dirty="0"/>
              <a:t> </a:t>
            </a:r>
            <a:r>
              <a:rPr lang="es-MX" sz="900" dirty="0" err="1"/>
              <a:t>soluta</a:t>
            </a:r>
            <a:r>
              <a:rPr lang="es-MX" sz="900" dirty="0"/>
              <a:t> </a:t>
            </a:r>
            <a:r>
              <a:rPr lang="es-MX" sz="900" dirty="0" err="1"/>
              <a:t>vel</a:t>
            </a:r>
            <a:r>
              <a:rPr lang="es-MX" sz="900" dirty="0"/>
              <a:t>.&lt;/p&gt;</a:t>
            </a:r>
          </a:p>
          <a:p>
            <a:r>
              <a:rPr lang="es-MX" sz="900" dirty="0"/>
              <a:t>        &lt;/section&gt;</a:t>
            </a:r>
          </a:p>
          <a:p>
            <a:r>
              <a:rPr lang="es-MX" sz="900" dirty="0"/>
              <a:t>    </a:t>
            </a:r>
          </a:p>
          <a:p>
            <a:r>
              <a:rPr lang="es-MX" sz="900" dirty="0"/>
              <a:t>    &lt;/div&gt;</a:t>
            </a:r>
          </a:p>
          <a:p>
            <a:r>
              <a:rPr lang="es-MX" sz="900" dirty="0"/>
              <a:t>    &lt;footer&gt;</a:t>
            </a:r>
          </a:p>
          <a:p>
            <a:r>
              <a:rPr lang="es-MX" sz="900" dirty="0"/>
              <a:t>        &lt;h2&gt;Footer&lt;/h2&gt;</a:t>
            </a:r>
          </a:p>
          <a:p>
            <a:r>
              <a:rPr lang="es-MX" sz="900" dirty="0"/>
              <a:t>    &lt;/footer&gt;</a:t>
            </a:r>
          </a:p>
          <a:p>
            <a:r>
              <a:rPr lang="es-MX" sz="900" dirty="0"/>
              <a:t>&lt;/body&gt;</a:t>
            </a:r>
          </a:p>
          <a:p>
            <a:r>
              <a:rPr lang="es-MX" sz="900" dirty="0"/>
              <a:t>&lt;/html&gt;</a:t>
            </a:r>
          </a:p>
          <a:p>
            <a:endParaRPr lang="es-MX" sz="900" dirty="0"/>
          </a:p>
        </p:txBody>
      </p:sp>
    </p:spTree>
    <p:extLst>
      <p:ext uri="{BB962C8B-B14F-4D97-AF65-F5344CB8AC3E}">
        <p14:creationId xmlns:p14="http://schemas.microsoft.com/office/powerpoint/2010/main" val="37626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22993" b="29543"/>
          <a:stretch/>
        </p:blipFill>
        <p:spPr>
          <a:xfrm>
            <a:off x="1" y="1"/>
            <a:ext cx="6761408" cy="23825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8" r="443" b="5636"/>
          <a:stretch/>
        </p:blipFill>
        <p:spPr>
          <a:xfrm>
            <a:off x="0" y="2382592"/>
            <a:ext cx="12192001" cy="447540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504608" y="4623515"/>
            <a:ext cx="2687392" cy="2234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670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11584" b="28604"/>
          <a:stretch/>
        </p:blipFill>
        <p:spPr>
          <a:xfrm>
            <a:off x="0" y="1"/>
            <a:ext cx="10779617" cy="489397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281115" y="2936383"/>
            <a:ext cx="2498502" cy="1957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10354614" y="3915178"/>
            <a:ext cx="2176529" cy="2942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/>
          <p:cNvSpPr txBox="1"/>
          <p:nvPr/>
        </p:nvSpPr>
        <p:spPr>
          <a:xfrm>
            <a:off x="4404574" y="2725959"/>
            <a:ext cx="627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{[row] | [row-reverse]} | {[column] | [column-reverse]}</a:t>
            </a:r>
            <a:endParaRPr lang="es-MX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391696" y="2395469"/>
            <a:ext cx="18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Posibles valores</a:t>
            </a:r>
            <a:endParaRPr lang="es-MX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391696" y="3056449"/>
            <a:ext cx="627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[wrap] | [nowrap] | [wrap-reverse]</a:t>
            </a:r>
            <a:endParaRPr lang="es-MX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391695" y="3430799"/>
            <a:ext cx="714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Es la unión de </a:t>
            </a:r>
            <a:r>
              <a:rPr lang="es-MX" sz="1400" b="1" dirty="0" smtClean="0"/>
              <a:t>flex-</a:t>
            </a:r>
            <a:r>
              <a:rPr lang="es-MX" sz="1400" b="1" dirty="0" err="1" smtClean="0"/>
              <a:t>direction</a:t>
            </a:r>
            <a:r>
              <a:rPr lang="es-MX" sz="1400" b="1" dirty="0" smtClean="0"/>
              <a:t> y flex-wrap</a:t>
            </a:r>
            <a:r>
              <a:rPr lang="es-MX" sz="1400" dirty="0" smtClean="0"/>
              <a:t>, acepta ambos valores p.e. </a:t>
            </a:r>
            <a:r>
              <a:rPr lang="es-MX" sz="1400" b="1" dirty="0" smtClean="0"/>
              <a:t>flex-</a:t>
            </a:r>
            <a:r>
              <a:rPr lang="es-MX" sz="1400" b="1" dirty="0" err="1" smtClean="0"/>
              <a:t>flow</a:t>
            </a:r>
            <a:r>
              <a:rPr lang="es-MX" sz="1400" b="1" dirty="0" smtClean="0"/>
              <a:t>: row wrap-reverse</a:t>
            </a:r>
            <a:endParaRPr lang="es-MX" sz="14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391694" y="3768486"/>
            <a:ext cx="6993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[center] | [flex-start] | flex-end] | [Space-around] | [Space-</a:t>
            </a:r>
            <a:r>
              <a:rPr lang="es-MX" sz="1400" dirty="0" err="1" smtClean="0"/>
              <a:t>between</a:t>
            </a:r>
            <a:r>
              <a:rPr lang="es-MX" sz="1400" dirty="0" smtClean="0"/>
              <a:t>] | [Space-evenly]</a:t>
            </a:r>
            <a:endParaRPr lang="es-MX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391693" y="4192351"/>
            <a:ext cx="6993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[center] | [flex-start] | flex-end] | [stretch] | [base-line]</a:t>
            </a:r>
            <a:endParaRPr lang="es-MX" sz="14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4391692" y="4588372"/>
            <a:ext cx="6993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[flex-start] | flex-end] | [space-around] | [Space-</a:t>
            </a:r>
            <a:r>
              <a:rPr lang="es-MX" sz="1400" dirty="0" err="1" smtClean="0"/>
              <a:t>between</a:t>
            </a:r>
            <a:r>
              <a:rPr lang="es-MX" sz="1400" dirty="0" smtClean="0"/>
              <a:t>] | space-evenly] | [stretch]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09335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340958" y="3000777"/>
            <a:ext cx="4851042" cy="3857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009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313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517487" y="2730321"/>
            <a:ext cx="2781837" cy="4127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8641724" y="4778062"/>
            <a:ext cx="1661375" cy="1481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549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8571</TotalTime>
  <Words>184</Words>
  <Application>Microsoft Office PowerPoint</Application>
  <PresentationFormat>Panorámica</PresentationFormat>
  <Paragraphs>163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7" baseType="lpstr">
      <vt:lpstr>Arial</vt:lpstr>
      <vt:lpstr>Arial Rounded MT Bold</vt:lpstr>
      <vt:lpstr>Calibri</vt:lpstr>
      <vt:lpstr>Calibri Light</vt:lpstr>
      <vt:lpstr>Microsoft Sans Serif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54</cp:revision>
  <dcterms:created xsi:type="dcterms:W3CDTF">2022-08-24T14:04:27Z</dcterms:created>
  <dcterms:modified xsi:type="dcterms:W3CDTF">2022-08-30T13:44:27Z</dcterms:modified>
</cp:coreProperties>
</file>